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9" r:id="rId3"/>
    <p:sldId id="260" r:id="rId4"/>
    <p:sldId id="262" r:id="rId5"/>
    <p:sldId id="258" r:id="rId6"/>
    <p:sldId id="261" r:id="rId7"/>
    <p:sldId id="265" r:id="rId8"/>
    <p:sldId id="268" r:id="rId9"/>
    <p:sldId id="269" r:id="rId10"/>
    <p:sldId id="271" r:id="rId11"/>
    <p:sldId id="267" r:id="rId12"/>
    <p:sldId id="270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3833D-DF37-0E2D-8ECB-A3935E45C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74DDA3-4256-91B5-00B7-EF9EB5E9EC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3F9DC-DA0D-B511-D5DA-1D7974FF3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C5185-7B16-98B2-0A2F-A6B986544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4B11C-744A-7CA9-FA1D-0EC7D3C3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54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4E191-24D4-6BFB-DF6A-69075FEBE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A314A-D84E-1A7F-8C04-9ACA5E880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5B3DF-23D6-3D7B-C723-5D6ED6AB7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9CEF9-D414-BE8F-9069-E29E592DD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3397E-C1B2-F3AF-DFA7-4B484AA7C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07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D3072F-5B7D-03DD-1972-E453A84549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D72DFD-5736-55DD-D5EA-50F9D9DB1F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8CA92-59A3-14A3-5D02-CB80998E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76332-608A-BAED-1144-FE38D4F31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B671E-F58D-1D86-EE48-9C19E8217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2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ED0F6-3936-B391-D3ED-6A9F6CE7A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D0AE4-1D70-3B74-C3BA-320B8D3E9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93E61-3CF0-4167-5881-12E8D93CA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AC4F8-F893-5A8D-98EA-4487495DB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008B7-48A0-D43E-A851-0780EF42A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82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8662E-E8D8-799D-8A44-8CDEE0FA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00CBE-07D3-8626-69CB-86CC98E86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42816-61E5-F135-0975-4EE918C32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ACDCF-FF60-59DE-5C9D-6FF942B40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E80F5-BAE9-91ED-11EB-EF1A6E1C7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76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DCB05-745D-27EE-CF42-3D3E1094E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C6C82-B1B3-D870-7834-03A1892405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AA5AA1-3796-4EDE-E194-6EBE44C503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323AA-683F-E7D4-D018-3F211FD8C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A15332-CDC7-88D8-DBC9-41502F244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238B18-B3A6-0FD5-0CF3-504A9CD06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91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990DA-F8BF-A89F-F65E-481C03A28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4DD83B-5B8A-1B70-6415-525939A3C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87F834-793F-994D-308B-BE4573C35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F85FD0-0C30-A895-9F23-80236B34B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420422-9E84-04A8-1D9B-2290A155BB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7AFC2C-379E-AAEB-1DA6-0BE770E46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0DBEFF-2CA4-4F4C-FA40-FC7EB8A79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0DB419-B12A-52E6-217F-3514FAE96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510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988D4-EE0A-0584-9341-DDC8AE97D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3754CD-868F-0460-0E0E-7101C0A80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086645-37DE-1D86-5174-01C0656D8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08CBC-453B-DB2F-4ADB-AB836A93B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11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0CC7DB-CC7C-4C92-7E5D-9B7E568D5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D601C-B031-421C-3624-77CE73F5F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06778-2A5F-8EF3-EFE7-1601EBA59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312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5D851-224C-6458-839E-92C09D1A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DFD18-69A0-AA4E-31F5-D16C00B26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17AE6-218D-0A89-0418-B8164C192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2EFF5A-9832-8A5B-2B1D-B49A7FD46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19861-4619-B70D-7E48-E79DA1C17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BCE361-942E-A836-2852-6EB83A3B0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0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8E9C4-5B89-DAA8-2773-A548C90B6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759F5D-CC6C-8CAA-AECB-754C2E83AF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E233F-61C1-0AF5-7CD1-BEAE78C1A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561C2-2FB6-E599-6FDF-A9668299D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ED2939-FBE2-AF52-54AD-7B833301D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DD0157-9681-F13C-D7AA-9E9B363D3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60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67A42C-5868-61FC-C995-9817CAD38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28358-232A-C632-8FCE-4FAE6495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E22F61-061C-A77B-2FAC-9A7FFFD036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226B9-8EA5-4ACB-9A83-0C90E0DDC90F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A0525-4314-0809-21CE-4899119263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B407A-CBF9-30BC-6024-15A82C916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23310-0965-445A-988B-668CF4280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68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D1FB-8CE0-294A-9B9B-FE35DBD32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INTERVIEW/ EXPLAINING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DC8B0-71A0-A4E0-A428-3A26AEBCF0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INETRVIEW IN NAYAPATRIKA-2076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34D3FAA-B89F-6BBB-D1FF-1454E4B228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2505075"/>
            <a:ext cx="4676775" cy="3684588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B8FF8-B5EF-1DF9-57C0-2B47199A88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EXPLAINING MINISTER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C07BE1D-0FF7-60FD-22C9-185C5180402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2684" y="2505075"/>
            <a:ext cx="4102219" cy="3684588"/>
          </a:xfrm>
        </p:spPr>
      </p:pic>
    </p:spTree>
    <p:extLst>
      <p:ext uri="{BB962C8B-B14F-4D97-AF65-F5344CB8AC3E}">
        <p14:creationId xmlns:p14="http://schemas.microsoft.com/office/powerpoint/2010/main" val="2322763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084A7-B623-FAD6-3392-40B7937B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PREMIER STEEL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8426D-88F6-302B-EB78-B607D7FAE6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CONTRACT SIGNING AGREEMENT-BRT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02CDC25-1B4C-F8C9-5823-6972CF8004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628778"/>
            <a:ext cx="5157787" cy="3437181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D04B8E-E500-3D99-6D9C-6CBA109196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1681163"/>
            <a:ext cx="5259388" cy="823912"/>
          </a:xfrm>
        </p:spPr>
        <p:txBody>
          <a:bodyPr/>
          <a:lstStyle/>
          <a:p>
            <a:r>
              <a:rPr lang="en-US" dirty="0"/>
              <a:t>CONTRACTOR MEET- 2080 BIRATNAGAR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B6E5114-CD28-369A-491B-D46922EE871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20061"/>
            <a:ext cx="5183188" cy="3454615"/>
          </a:xfrm>
        </p:spPr>
      </p:pic>
    </p:spTree>
    <p:extLst>
      <p:ext uri="{BB962C8B-B14F-4D97-AF65-F5344CB8AC3E}">
        <p14:creationId xmlns:p14="http://schemas.microsoft.com/office/powerpoint/2010/main" val="1161530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02E61-063E-AEB0-AAA5-AC3136333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ANNAPURNA CABLE MEET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D8CE2-FF56-9D9B-80C3-F92E42682C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GIFT DITRIBUTION- GAIGHAT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1D9910-B83E-BE45-4788-91A35D9AA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DEALER MEET - BHAKTAPUR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9203B89-C46D-984D-357A-CEC4707DD4C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20315"/>
            <a:ext cx="5183188" cy="3454108"/>
          </a:xfrm>
        </p:spPr>
      </p:pic>
      <p:pic>
        <p:nvPicPr>
          <p:cNvPr id="17" name="Content Placeholder 7">
            <a:extLst>
              <a:ext uri="{FF2B5EF4-FFF2-40B4-BE49-F238E27FC236}">
                <a16:creationId xmlns:a16="http://schemas.microsoft.com/office/drawing/2014/main" id="{536738DF-F6FF-B3A0-ECDD-067B8392C72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89" y="2505075"/>
            <a:ext cx="4912784" cy="3684588"/>
          </a:xfrm>
        </p:spPr>
      </p:pic>
    </p:spTree>
    <p:extLst>
      <p:ext uri="{BB962C8B-B14F-4D97-AF65-F5344CB8AC3E}">
        <p14:creationId xmlns:p14="http://schemas.microsoft.com/office/powerpoint/2010/main" val="1941853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1612C-7ED1-8691-AAC1-BF4ED7435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ANNAPURNA CABLE BUTWAL 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131998-7E15-8824-28BD-A8D1FFCA18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GIFT DISTRIBUTION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0EE833-894C-DD34-DE93-9E44587486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DEALER MEET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CE15262-CA86-8664-904E-16101ED8E80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2505075"/>
            <a:ext cx="5355709" cy="3569601"/>
          </a:xfr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508B8BC-EED1-C904-EC0B-352845E50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4388" y="2505075"/>
            <a:ext cx="5183188" cy="3561136"/>
          </a:xfrm>
        </p:spPr>
        <p:txBody>
          <a:bodyPr/>
          <a:lstStyle/>
          <a:p>
            <a:endParaRPr lang="en-US"/>
          </a:p>
        </p:txBody>
      </p:sp>
      <p:pic>
        <p:nvPicPr>
          <p:cNvPr id="13" name="Content Placeholder 7">
            <a:extLst>
              <a:ext uri="{FF2B5EF4-FFF2-40B4-BE49-F238E27FC236}">
                <a16:creationId xmlns:a16="http://schemas.microsoft.com/office/drawing/2014/main" id="{C4D6262A-1D12-EEBC-8235-59B657478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7" y="2505076"/>
            <a:ext cx="5183188" cy="356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79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7CB8A-4CAC-B51A-5CCE-60BB75FAB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ANNAPURNA ELECTRICIAN MEET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81C91-59C5-CC1F-3A49-18B232AFC2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CHAPUR ELECTRICIAN MEET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1EFB1C9-A4EF-4174-0703-1226E9469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129558"/>
            <a:ext cx="5157787" cy="2435621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D2A921-60D9-3FDB-AFF2-1FAF4C4DCB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ITAHARI ELECTRICIAN MEET</a:t>
            </a:r>
          </a:p>
        </p:txBody>
      </p:sp>
      <p:pic>
        <p:nvPicPr>
          <p:cNvPr id="14" name="Content Placeholder 7">
            <a:extLst>
              <a:ext uri="{FF2B5EF4-FFF2-40B4-BE49-F238E27FC236}">
                <a16:creationId xmlns:a16="http://schemas.microsoft.com/office/drawing/2014/main" id="{697DA44A-81A6-ABA3-6567-48B165DE9A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19640"/>
            <a:ext cx="5183188" cy="3455458"/>
          </a:xfrm>
        </p:spPr>
      </p:pic>
    </p:spTree>
    <p:extLst>
      <p:ext uri="{BB962C8B-B14F-4D97-AF65-F5344CB8AC3E}">
        <p14:creationId xmlns:p14="http://schemas.microsoft.com/office/powerpoint/2010/main" val="3551977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5FDA5-D04E-78A3-8CE6-CC1DB2B36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DEALER MEET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EF79B-47B9-B55E-CB86-51359ED15F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2076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1FEE730-754B-7767-4889-629A7DCF3E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628107"/>
            <a:ext cx="5157787" cy="3438524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218440-E951-E3D5-20CE-6B007687DA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2080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6966D6D-6091-D8BD-3E21-D852DB37963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20719"/>
            <a:ext cx="5183188" cy="3453299"/>
          </a:xfrm>
        </p:spPr>
      </p:pic>
    </p:spTree>
    <p:extLst>
      <p:ext uri="{BB962C8B-B14F-4D97-AF65-F5344CB8AC3E}">
        <p14:creationId xmlns:p14="http://schemas.microsoft.com/office/powerpoint/2010/main" val="2655314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7D505-B0E9-B72E-F3BF-032ABF2E4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DEALER MEET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22AC0-15CD-C81E-D01E-72DA065D89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2078 KIRTIPUR SUB- DEALER MEET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152AF2A-8FD2-F465-82EE-A374DBC210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89" y="2505075"/>
            <a:ext cx="4912784" cy="3684588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C198AB98-F67C-62B8-1197-20F15FFB905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20719"/>
            <a:ext cx="5183188" cy="3453299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5B8F7A2-4E30-10B0-0FE2-68FDD97618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PANAS DIYO/ DEALER MEET 2080</a:t>
            </a:r>
          </a:p>
        </p:txBody>
      </p:sp>
    </p:spTree>
    <p:extLst>
      <p:ext uri="{BB962C8B-B14F-4D97-AF65-F5344CB8AC3E}">
        <p14:creationId xmlns:p14="http://schemas.microsoft.com/office/powerpoint/2010/main" val="3198084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6C91D-C630-6D93-5FDF-0AC36EA78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opperplate Gothic Bold" panose="020E0705020206020404" pitchFamily="34" charset="0"/>
              </a:rPr>
              <a:t>CONTRACTOR MEET/ SUB DEALER MEET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F669C-389E-6757-DD7E-3FC73E4B62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CONTRACTOR MEET- KTM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BC705B-D044-D448-CF36-D308E8ED0B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SUB-DEALER MEET KIRTIPUR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50C2BB2-D3E5-6EAF-13CB-1724B550A85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402" y="2505075"/>
            <a:ext cx="4912784" cy="3684588"/>
          </a:xfrm>
        </p:spPr>
      </p:pic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419E8B99-B09A-77FB-59EA-FEF1E33315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76" y="2505075"/>
            <a:ext cx="4925611" cy="3684588"/>
          </a:xfrm>
        </p:spPr>
      </p:pic>
    </p:spTree>
    <p:extLst>
      <p:ext uri="{BB962C8B-B14F-4D97-AF65-F5344CB8AC3E}">
        <p14:creationId xmlns:p14="http://schemas.microsoft.com/office/powerpoint/2010/main" val="2144355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A40E8-0819-01B7-3E87-7818A689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EXHIBITION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7BA09-591A-B423-BEFF-48F18D7079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2080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92CFE7-D3DD-3BB4-DF3C-8F69A7CD7A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2081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7F5BFC4-2E8B-BF0D-76C5-6950C5DB0F0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489" y="2505075"/>
            <a:ext cx="4904609" cy="3684588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B6B5CE6-892A-93EA-0A4E-8B236BC290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89" y="2505075"/>
            <a:ext cx="4912784" cy="3684588"/>
          </a:xfrm>
        </p:spPr>
      </p:pic>
    </p:spTree>
    <p:extLst>
      <p:ext uri="{BB962C8B-B14F-4D97-AF65-F5344CB8AC3E}">
        <p14:creationId xmlns:p14="http://schemas.microsoft.com/office/powerpoint/2010/main" val="3781279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FC0DB-4516-E8F8-7A4B-D18AB27FF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GIFT DISTRIBUTION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A7E19-7BBE-AE71-8D2E-FE2D157A7D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TOKEN OF LOVE – MASON ADHYASH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0F25222-EAA0-C4F1-D7E6-3F6B538F2E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147884"/>
            <a:ext cx="5157787" cy="239897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C8E2A9-B234-E89A-0358-EF766477C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TOKEN OF LOVE DISTRIBUTION – DEALER MEET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EACE271-A5BB-5B02-DDEB-5C2B1B96FDD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3275" y="2505075"/>
            <a:ext cx="2988641" cy="3590925"/>
          </a:xfrm>
        </p:spPr>
      </p:pic>
    </p:spTree>
    <p:extLst>
      <p:ext uri="{BB962C8B-B14F-4D97-AF65-F5344CB8AC3E}">
        <p14:creationId xmlns:p14="http://schemas.microsoft.com/office/powerpoint/2010/main" val="2005902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2B002-2C16-C0A5-8AE7-455E3BA45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PROGRAM-2079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7CE201-4EA5-B05F-616E-5B689CC406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SITE INNAGUARATION- DHALKEWAR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BFF967-95D4-305E-A3CE-9397A5F292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ENGINEER’S MEET-2079 BIRATNAGAR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C93E846-F8C9-42D7-F08B-FD8D453207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628778"/>
            <a:ext cx="5157787" cy="3437181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F8CB7BC9-4028-D363-9865-1F54B084076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988" y="2505075"/>
            <a:ext cx="4925611" cy="3684588"/>
          </a:xfrm>
        </p:spPr>
      </p:pic>
    </p:spTree>
    <p:extLst>
      <p:ext uri="{BB962C8B-B14F-4D97-AF65-F5344CB8AC3E}">
        <p14:creationId xmlns:p14="http://schemas.microsoft.com/office/powerpoint/2010/main" val="551214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8C097-8F3C-E5A7-811C-5A727497D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EXPO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1843B-6093-15BD-5751-802964A338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BIRATNAGAR EXPO 2079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97EECA-CD9D-CE98-CB73-A70583355E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76" y="2505075"/>
            <a:ext cx="4925611" cy="3684588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3547FD-99B1-D4E7-1587-5779C963BE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BIRTAMOD MASON MEET 2076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E82F6E5-8EB1-65B1-F5E0-D5DD9F44B6F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515" y="2505075"/>
            <a:ext cx="3919437" cy="3684588"/>
          </a:xfrm>
        </p:spPr>
      </p:pic>
    </p:spTree>
    <p:extLst>
      <p:ext uri="{BB962C8B-B14F-4D97-AF65-F5344CB8AC3E}">
        <p14:creationId xmlns:p14="http://schemas.microsoft.com/office/powerpoint/2010/main" val="2504980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C0C7-405C-46FB-7407-913CA2EBB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pperplate Gothic Bold" panose="020E0705020206020404" pitchFamily="34" charset="0"/>
              </a:rPr>
              <a:t>EXHIBITION-2080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31E27-C8BC-89C3-E1BF-6931275FE5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BUILDCON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1477C-62C0-CD75-0B3C-3A899A2E99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FCAN AGM EXPO HETAUDA 2080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23AB28F-C0E9-3643-AB6F-EFBD4643844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427" y="2505075"/>
            <a:ext cx="4912784" cy="3684588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5DB2168C-A7C3-10B8-C73D-D61E011CD53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7" y="2505075"/>
            <a:ext cx="5183188" cy="3684588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A7F66D-1718-34F2-8FD8-D327438417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71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114</Words>
  <Application>Microsoft Office PowerPoint</Application>
  <PresentationFormat>Widescreen</PresentationFormat>
  <Paragraphs>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Copperplate Gothic Bold</vt:lpstr>
      <vt:lpstr>Office Theme</vt:lpstr>
      <vt:lpstr>INTERVIEW/ EXPLAINING</vt:lpstr>
      <vt:lpstr>DEALER MEET</vt:lpstr>
      <vt:lpstr>DEALER MEET </vt:lpstr>
      <vt:lpstr>CONTRACTOR MEET/ SUB DEALER MEET</vt:lpstr>
      <vt:lpstr>EXHIBITION </vt:lpstr>
      <vt:lpstr>GIFT DISTRIBUTION</vt:lpstr>
      <vt:lpstr>PROGRAM-2079</vt:lpstr>
      <vt:lpstr>EXPO </vt:lpstr>
      <vt:lpstr>EXHIBITION-2080</vt:lpstr>
      <vt:lpstr>PREMIER STEEL PROGRAM</vt:lpstr>
      <vt:lpstr>ANNAPURNA CABLE MEET</vt:lpstr>
      <vt:lpstr>ANNAPURNA CABLE BUTWAL PROGRAM</vt:lpstr>
      <vt:lpstr>ANNAPURNA ELECTRICIAN MEET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sajal raut</dc:creator>
  <cp:lastModifiedBy>sajal raut</cp:lastModifiedBy>
  <cp:revision>18</cp:revision>
  <dcterms:created xsi:type="dcterms:W3CDTF">2024-05-24T08:54:31Z</dcterms:created>
  <dcterms:modified xsi:type="dcterms:W3CDTF">2024-05-24T10:36:33Z</dcterms:modified>
</cp:coreProperties>
</file>

<file path=docProps/thumbnail.jpeg>
</file>